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FA1C379-F157-494B-AE8D-5EF549FD862A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A542379-74AC-4D49-96D4-738C762FF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DC1E3-0B9D-4980-AC7D-5D78F677B001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07C0-18E1-4638-8857-1C968DEF0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2D19D-D916-420B-B945-7F2ECFCC6B0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9C7F-DF00-4560-8212-C9E1B6BEF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BF882-13D8-4106-9241-3C71E07D1BEA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14C85-C3FF-4891-AE03-BC3989941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A7FBF3-A1AC-45D2-9485-D1FEFA873C3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9BDA19-CD72-4924-89AD-FE728D591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753286-58AD-4745-9A35-24CA9E5D6B3D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3C573B-1422-4E2E-A7AF-2C66576C8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651D4B-842A-4F2B-86DA-620BD41D2034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C82A6A-40AE-48CC-93C3-EB121EE03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66EAD8-D305-4A72-B89A-A3D662D48BB7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1DE4A-1FDB-498C-87C0-D7076D0024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ECECE-5482-4DF2-9AEF-AF9934E1EAD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3B3AD-66C8-4833-87A8-50F397A16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CD8C59-425B-44B6-9AC6-B26C2868674E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5CD540-795C-4994-8E84-41262D7E3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4BC715D-8659-4427-B244-28934FBA99C0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85F5CE8-0BDC-4A3C-87AE-F81E7CB5B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B022420-AACF-4820-93F4-67FB1CA352C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A980E06-DCF8-4550-AC8F-D04FC6187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6" r:id="rId4"/>
    <p:sldLayoutId id="2147483687" r:id="rId5"/>
    <p:sldLayoutId id="2147483688" r:id="rId6"/>
    <p:sldLayoutId id="2147483682" r:id="rId7"/>
    <p:sldLayoutId id="2147483689" r:id="rId8"/>
    <p:sldLayoutId id="2147483690" r:id="rId9"/>
    <p:sldLayoutId id="2147483681" r:id="rId10"/>
    <p:sldLayoutId id="2147483680" r:id="rId11"/>
  </p:sldLayoutIdLst>
  <p:transition>
    <p:randomBar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689100"/>
          </a:xfrm>
        </p:spPr>
        <p:txBody>
          <a:bodyPr>
            <a:normAutofit/>
          </a:bodyPr>
          <a:lstStyle/>
          <a:p>
            <a:pPr marR="0"/>
            <a:endParaRPr lang="ru-RU" sz="2500" smtClean="0"/>
          </a:p>
          <a:p>
            <a:pPr marR="0"/>
            <a:endParaRPr lang="ru-RU" sz="25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6672"/>
            <a:ext cx="8056949" cy="2880320"/>
          </a:xfrm>
          <a:prstGeom prst="rect">
            <a:avLst/>
          </a:prstGeom>
          <a:noFill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Химия и обмен углеводов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2012-03-01_16265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2012-03-01_16271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2012-03-01_16272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87852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2012-03-01_16274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856932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2012-03-01_16280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8785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2012-03-01_16282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2012-03-01_1628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2012-03-01_1629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2012-03-01_1629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2012-03-01_1629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2012-03-01_16224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4248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" descr="2012-03-01_163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 descr="2012-03-01_1632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" descr="2012-03-01_1632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2012-03-01_1632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6250"/>
            <a:ext cx="8424862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 descr="2012-03-01_1633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2012-03-01_16333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" descr="2012-03-01_1633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1" descr="2012-03-01_1634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1" descr="2012-03-01_1634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1" descr="2012-03-01_16344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92150"/>
            <a:ext cx="86423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2012-03-01_16231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8424862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1" descr="2012-03-01_1635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71378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266237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 descr="2012-03-01_16353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64235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1" descr="2012-03-01_16355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71378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1" descr="2012-03-01_1636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1" descr="2012-03-01_1636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713788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 descr="2012-03-01_1636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1" descr="2012-03-01_16371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 descr="2012-03-01_1638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91440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1" descr="2012-03-01_1638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3375"/>
            <a:ext cx="8316913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2012-03-01_16235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8964613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1" descr="2012-03-01_16383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1" descr="2012-03-01_1638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2012-03-01_1624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2012-03-01_1625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2012-03-01_16253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2012-03-01_16255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2012-03-01_16261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41</vt:i4>
      </vt:variant>
    </vt:vector>
  </HeadingPairs>
  <TitlesOfParts>
    <vt:vector size="55" baseType="lpstr">
      <vt:lpstr>Lucida Sans Unicode</vt:lpstr>
      <vt:lpstr>Arial</vt:lpstr>
      <vt:lpstr>Wingdings 3</vt:lpstr>
      <vt:lpstr>Verdana</vt:lpstr>
      <vt:lpstr>Wingdings 2</vt:lpstr>
      <vt:lpstr>Calibri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NELLICHKA</dc:creator>
  <cp:lastModifiedBy>Student</cp:lastModifiedBy>
  <cp:revision>2</cp:revision>
  <dcterms:modified xsi:type="dcterms:W3CDTF">2012-03-29T08:52:50Z</dcterms:modified>
</cp:coreProperties>
</file>